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4"/>
  </p:sldMasterIdLst>
  <p:sldIdLst>
    <p:sldId id="28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27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95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635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866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318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16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105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351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216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441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123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4073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13" r:id="rId7"/>
    <p:sldLayoutId id="2147483714" r:id="rId8"/>
    <p:sldLayoutId id="2147483715" r:id="rId9"/>
    <p:sldLayoutId id="2147483722" r:id="rId10"/>
    <p:sldLayoutId id="214748372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C5398-C628-478A-822A-BE6CBC515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KeJuan Farrell-Bey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07730D41-D3A4-4CFC-91DC-62E6A5AE5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79" y="2546224"/>
            <a:ext cx="5977938" cy="3342747"/>
          </a:xfrm>
        </p:spPr>
        <p:txBody>
          <a:bodyPr vert="horz" lIns="0" tIns="45720" rIns="0" bIns="45720" rtlCol="0">
            <a:normAutofit fontScale="92500" lnSpcReduction="20000"/>
          </a:bodyPr>
          <a:lstStyle/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§"/>
            </a:pPr>
            <a:r>
              <a:rPr lang="en-US" sz="1800" dirty="0">
                <a:solidFill>
                  <a:srgbClr val="FFFFFF"/>
                </a:solidFill>
              </a:rPr>
              <a:t>Senior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§"/>
            </a:pPr>
            <a:r>
              <a:rPr lang="en-US" sz="1800" dirty="0">
                <a:solidFill>
                  <a:srgbClr val="FFFFFF"/>
                </a:solidFill>
              </a:rPr>
              <a:t>Computer Engineering major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§"/>
            </a:pPr>
            <a:r>
              <a:rPr lang="en-US" sz="1800" dirty="0">
                <a:solidFill>
                  <a:srgbClr val="FFFFFF"/>
                </a:solidFill>
              </a:rPr>
              <a:t>Hobbies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</a:rPr>
              <a:t>   </a:t>
            </a:r>
            <a:r>
              <a:rPr lang="en-US" sz="1800" dirty="0">
                <a:solidFill>
                  <a:schemeClr val="accent1"/>
                </a:solidFill>
              </a:rPr>
              <a:t>-</a:t>
            </a:r>
            <a:r>
              <a:rPr lang="en-US" sz="1800" dirty="0">
                <a:solidFill>
                  <a:srgbClr val="FFFFFF"/>
                </a:solidFill>
              </a:rPr>
              <a:t> Games, Sports, Drone Flying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FFFFFF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I’m Taking this class because it’s a major requirement.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§"/>
            </a:pPr>
            <a:endParaRPr lang="en-US" sz="18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</a:rPr>
              <a:t>   </a:t>
            </a:r>
          </a:p>
        </p:txBody>
      </p:sp>
      <p:pic>
        <p:nvPicPr>
          <p:cNvPr id="6" name="Picture 5" descr="A person taking a selfie&#10;&#10;Description automatically generated">
            <a:extLst>
              <a:ext uri="{FF2B5EF4-FFF2-40B4-BE49-F238E27FC236}">
                <a16:creationId xmlns:a16="http://schemas.microsoft.com/office/drawing/2014/main" id="{9D740BEA-8445-494B-9A2E-C9762AC465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874" r="-1" b="13873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73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Univers Condense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Univers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2455B2D-BAB7-438A-85DA-0266A24CB79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8C6403A-684A-431F-8F36-A24C99E2866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DF95FD5-1F25-4FA5-84C8-2AB1AFB89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{C664C69D-A9BD-4922-9E23-1FB0B838D83E}tf11964407_win32</Template>
  <TotalTime>25</TotalTime>
  <Words>26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Univers</vt:lpstr>
      <vt:lpstr>Univers Condensed</vt:lpstr>
      <vt:lpstr>RetrospectVTI</vt:lpstr>
      <vt:lpstr>KeJuan Farrell-Bey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KeJuan Farrell-Bey</dc:title>
  <dc:creator>Kejuan D. Farrell-Bey</dc:creator>
  <cp:lastModifiedBy>Kejuan D. Farrell-Bey</cp:lastModifiedBy>
  <cp:revision>1</cp:revision>
  <dcterms:created xsi:type="dcterms:W3CDTF">2021-09-08T01:44:55Z</dcterms:created>
  <dcterms:modified xsi:type="dcterms:W3CDTF">2021-09-08T02:10:49Z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